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9BEB622-9900-407B-B137-7B74F2E7D41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23200" y="909275"/>
            <a:ext cx="8621280" cy="101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  <a:r>
              <a:rPr lang="es-MX" altLang="es-MX" dirty="0" smtClean="0">
                <a:solidFill>
                  <a:srgbClr val="000000"/>
                </a:solidFill>
              </a:rPr>
              <a:t>.</a:t>
            </a: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11.- Presupuesto de Egresos legible y Disponible en la Pagina de Gobierno Municipal </a:t>
            </a:r>
            <a:r>
              <a:rPr lang="es-MX" altLang="es-MX" dirty="0">
                <a:solidFill>
                  <a:srgbClr val="CCCCFF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410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0" y="2053656"/>
            <a:ext cx="4214880" cy="237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2" r="12921"/>
          <a:stretch>
            <a:fillRect/>
          </a:stretch>
        </p:blipFill>
        <p:spPr bwMode="auto">
          <a:xfrm>
            <a:off x="3692160" y="4421304"/>
            <a:ext cx="5152320" cy="229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85690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12</cp:revision>
  <dcterms:created xsi:type="dcterms:W3CDTF">2016-05-27T14:26:58Z</dcterms:created>
  <dcterms:modified xsi:type="dcterms:W3CDTF">2016-05-27T14:46:38Z</dcterms:modified>
</cp:coreProperties>
</file>